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4"/>
  </p:notesMasterIdLst>
  <p:sldIdLst>
    <p:sldId id="730" r:id="rId2"/>
    <p:sldId id="783" r:id="rId3"/>
    <p:sldId id="784" r:id="rId4"/>
    <p:sldId id="785" r:id="rId5"/>
    <p:sldId id="786" r:id="rId6"/>
    <p:sldId id="787" r:id="rId7"/>
    <p:sldId id="788" r:id="rId8"/>
    <p:sldId id="789" r:id="rId9"/>
    <p:sldId id="790" r:id="rId10"/>
    <p:sldId id="791" r:id="rId11"/>
    <p:sldId id="792" r:id="rId12"/>
    <p:sldId id="793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1.6</a:t>
            </a:r>
            <a:endParaRPr lang="pt-BR" sz="5000" dirty="0" smtClean="0"/>
          </a:p>
          <a:p>
            <a:r>
              <a:rPr lang="pt-BR" sz="5400" dirty="0" smtClean="0"/>
              <a:t>E nos fez reis e sacerdotes para Deus e seu Pai; a ele glória e poder para todo o sempre.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1.6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</a:t>
            </a:r>
            <a:r>
              <a:rPr lang="pt-BR" sz="5400" dirty="0" smtClean="0"/>
              <a:t> </a:t>
            </a:r>
            <a:r>
              <a:rPr lang="pt-BR" sz="5400" b="1" dirty="0" smtClean="0">
                <a:solidFill>
                  <a:srgbClr val="FFFF00"/>
                </a:solidFill>
              </a:rPr>
              <a:t>nos fez reis e sacerdotes </a:t>
            </a:r>
            <a:r>
              <a:rPr lang="pt-BR" sz="5400" dirty="0" smtClean="0"/>
              <a:t>para </a:t>
            </a:r>
            <a:r>
              <a:rPr lang="pt-BR" sz="5400" b="1" dirty="0" smtClean="0">
                <a:solidFill>
                  <a:srgbClr val="FFFF00"/>
                </a:solidFill>
              </a:rPr>
              <a:t>Deus e seu Pai</a:t>
            </a:r>
            <a:r>
              <a:rPr lang="pt-BR" sz="5400" dirty="0" smtClean="0"/>
              <a:t>; </a:t>
            </a:r>
            <a:r>
              <a:rPr lang="pt-BR" sz="5400" b="1" dirty="0" smtClean="0">
                <a:solidFill>
                  <a:srgbClr val="FFFF00"/>
                </a:solidFill>
              </a:rPr>
              <a:t>a ele glória e poder para todo o sempre</a:t>
            </a:r>
            <a:r>
              <a:rPr lang="pt-BR" sz="5400" dirty="0" smtClean="0"/>
              <a:t>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1828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1 Pedro 4.11</a:t>
            </a:r>
            <a:endParaRPr lang="pt-BR" sz="4400" dirty="0" smtClean="0"/>
          </a:p>
          <a:p>
            <a:r>
              <a:rPr lang="pt-BR" sz="4400" dirty="0" smtClean="0"/>
              <a:t>Se alguém falar, fale segundo as palavras de Deus; se alguém administrar, administre segundo o poder que Deus dá; para que em tudo Deus seja glorificado por Jesus Cristo, a quem pertence a glória e poder para todo o sempre. Amém.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1.6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</a:t>
            </a:r>
            <a:r>
              <a:rPr lang="pt-BR" sz="5400" dirty="0" smtClean="0"/>
              <a:t> </a:t>
            </a:r>
            <a:r>
              <a:rPr lang="pt-BR" sz="5400" b="1" dirty="0" smtClean="0">
                <a:solidFill>
                  <a:srgbClr val="FFFF00"/>
                </a:solidFill>
              </a:rPr>
              <a:t>nos fez reis e sacerdotes </a:t>
            </a:r>
            <a:r>
              <a:rPr lang="pt-BR" sz="5400" dirty="0" smtClean="0"/>
              <a:t>para </a:t>
            </a:r>
            <a:r>
              <a:rPr lang="pt-BR" sz="5400" b="1" dirty="0" smtClean="0">
                <a:solidFill>
                  <a:srgbClr val="FFFF00"/>
                </a:solidFill>
              </a:rPr>
              <a:t>Deus e seu Pai</a:t>
            </a:r>
            <a:r>
              <a:rPr lang="pt-BR" sz="5400" dirty="0" smtClean="0"/>
              <a:t>; </a:t>
            </a:r>
            <a:r>
              <a:rPr lang="pt-BR" sz="5400" b="1" dirty="0" smtClean="0">
                <a:solidFill>
                  <a:srgbClr val="FFFF00"/>
                </a:solidFill>
              </a:rPr>
              <a:t>a ele glória e poder para todo o sempre</a:t>
            </a:r>
            <a:r>
              <a:rPr lang="pt-BR" sz="5400" dirty="0" smtClean="0"/>
              <a:t>. </a:t>
            </a:r>
            <a:r>
              <a:rPr lang="pt-BR" sz="5400" b="1" dirty="0" smtClean="0">
                <a:solidFill>
                  <a:srgbClr val="FFFF00"/>
                </a:solidFill>
              </a:rPr>
              <a:t>Amém.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1.6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</a:t>
            </a:r>
            <a:r>
              <a:rPr lang="pt-BR" sz="5400" dirty="0" smtClean="0"/>
              <a:t> </a:t>
            </a:r>
            <a:r>
              <a:rPr lang="pt-BR" sz="5400" b="1" dirty="0" smtClean="0">
                <a:solidFill>
                  <a:srgbClr val="FFFF00"/>
                </a:solidFill>
              </a:rPr>
              <a:t>nos fez reis e sacerdotes </a:t>
            </a:r>
            <a:r>
              <a:rPr lang="pt-BR" sz="5400" dirty="0" smtClean="0"/>
              <a:t>para Deus e seu Pai; a ele glória e poder para todo o sempre.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1268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20.6</a:t>
            </a:r>
            <a:endParaRPr lang="pt-BR" sz="5000" dirty="0" smtClean="0"/>
          </a:p>
          <a:p>
            <a:r>
              <a:rPr lang="pt-BR" sz="5000" dirty="0" smtClean="0"/>
              <a:t>Bem-aventurado e santo aquele que tem parte na primeira ressurreição; sobre estes não tem poder a segunda morte; mas serão sacerdotes de Deus e de Cristo, e reinarão com ele mil anos.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5.10</a:t>
            </a:r>
            <a:endParaRPr lang="pt-BR" sz="5400" dirty="0" smtClean="0"/>
          </a:p>
          <a:p>
            <a:r>
              <a:rPr lang="pt-BR" sz="5400" dirty="0" smtClean="0"/>
              <a:t>E para o nosso Deus nos fizeste reis e sacerdotes; e reinaremos sobre a terra.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1483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/>
              <a:t>1 Pedro 2.9</a:t>
            </a:r>
            <a:endParaRPr lang="pt-BR" sz="5200" dirty="0" smtClean="0"/>
          </a:p>
          <a:p>
            <a:r>
              <a:rPr lang="pt-BR" sz="5200" dirty="0" smtClean="0"/>
              <a:t>Mas </a:t>
            </a:r>
            <a:r>
              <a:rPr lang="pt-BR" sz="5200" dirty="0" smtClean="0"/>
              <a:t>vós </a:t>
            </a:r>
            <a:r>
              <a:rPr lang="pt-BR" sz="5200" dirty="0" smtClean="0"/>
              <a:t>sois a geração eleita, o </a:t>
            </a:r>
            <a:r>
              <a:rPr lang="pt-BR" sz="5200" dirty="0" smtClean="0"/>
              <a:t>sacerdócio </a:t>
            </a:r>
            <a:r>
              <a:rPr lang="pt-BR" sz="5200" dirty="0" smtClean="0"/>
              <a:t>real, a nação santa, o povo adquirido, para que anuncieis as virtudes daquele que vos chamou das trevas para a sua maravilhosa luz;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496944" cy="1563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/>
              <a:t>1 Pedro 2.5</a:t>
            </a:r>
            <a:endParaRPr lang="pt-BR" sz="5200" dirty="0" smtClean="0"/>
          </a:p>
          <a:p>
            <a:r>
              <a:rPr lang="pt-BR" sz="5400" dirty="0" smtClean="0"/>
              <a:t>Vós </a:t>
            </a:r>
            <a:r>
              <a:rPr lang="pt-BR" sz="5400" dirty="0" smtClean="0"/>
              <a:t>também, como pedras vivas, sois edificados casa espiritual e </a:t>
            </a:r>
            <a:r>
              <a:rPr lang="pt-BR" sz="5400" dirty="0" smtClean="0"/>
              <a:t>sacerdócio </a:t>
            </a:r>
            <a:r>
              <a:rPr lang="pt-BR" sz="5400" dirty="0" smtClean="0"/>
              <a:t>santo, para oferecer sacrifícios espirituais agradáveis a Deus por Jesus Cristo.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1.6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</a:t>
            </a:r>
            <a:r>
              <a:rPr lang="pt-BR" sz="5400" dirty="0" smtClean="0"/>
              <a:t> </a:t>
            </a:r>
            <a:r>
              <a:rPr lang="pt-BR" sz="5400" b="1" dirty="0" smtClean="0">
                <a:solidFill>
                  <a:srgbClr val="FFFF00"/>
                </a:solidFill>
              </a:rPr>
              <a:t>nos fez reis e sacerdotes </a:t>
            </a:r>
            <a:r>
              <a:rPr lang="pt-BR" sz="5400" dirty="0" smtClean="0"/>
              <a:t>para </a:t>
            </a:r>
            <a:r>
              <a:rPr lang="pt-BR" sz="5400" b="1" dirty="0" smtClean="0">
                <a:solidFill>
                  <a:srgbClr val="FFFF00"/>
                </a:solidFill>
              </a:rPr>
              <a:t>Deus e seu Pai</a:t>
            </a:r>
            <a:r>
              <a:rPr lang="pt-BR" sz="5400" dirty="0" smtClean="0"/>
              <a:t>; a ele glória e poder para todo o sempre. Amém.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96944" cy="18128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/>
              <a:t>João 8.42</a:t>
            </a:r>
            <a:endParaRPr lang="pt-BR" sz="5200" dirty="0" smtClean="0"/>
          </a:p>
          <a:p>
            <a:r>
              <a:rPr lang="pt-BR" sz="5400" dirty="0" smtClean="0"/>
              <a:t>Disse-lhes, pois, Jesus: Se Deus fosse o vosso Pai, certamente me amaríeis, pois que eu saí, e vim de Deus; não vim de mim mesmo, mas ele me enviou.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496944" cy="1646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200" dirty="0" smtClean="0"/>
              <a:t>Efésios 3.19</a:t>
            </a:r>
            <a:endParaRPr lang="pt-BR" sz="5200" dirty="0" smtClean="0"/>
          </a:p>
          <a:p>
            <a:r>
              <a:rPr lang="pt-BR" sz="5400" dirty="0" smtClean="0"/>
              <a:t>E conhecer o amor de Cristo, que excede todo o entendimento, para que sejais cheios de toda a plenitude de Deus.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10120</TotalTime>
  <Words>372</Words>
  <Application>Microsoft Office PowerPoint</Application>
  <PresentationFormat>Apresentação na tela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889</cp:revision>
  <dcterms:created xsi:type="dcterms:W3CDTF">2012-01-16T14:03:42Z</dcterms:created>
  <dcterms:modified xsi:type="dcterms:W3CDTF">2021-05-03T21:42:39Z</dcterms:modified>
</cp:coreProperties>
</file>