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14"/>
  </p:notesMasterIdLst>
  <p:sldIdLst>
    <p:sldId id="830" r:id="rId2"/>
    <p:sldId id="831" r:id="rId3"/>
    <p:sldId id="832" r:id="rId4"/>
    <p:sldId id="834" r:id="rId5"/>
    <p:sldId id="835" r:id="rId6"/>
    <p:sldId id="833" r:id="rId7"/>
    <p:sldId id="836" r:id="rId8"/>
    <p:sldId id="837" r:id="rId9"/>
    <p:sldId id="838" r:id="rId10"/>
    <p:sldId id="839" r:id="rId11"/>
    <p:sldId id="840" r:id="rId12"/>
    <p:sldId id="841" r:id="rId1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0B4B"/>
    <a:srgbClr val="720202"/>
    <a:srgbClr val="FF0000"/>
    <a:srgbClr val="F68B16"/>
    <a:srgbClr val="008000"/>
    <a:srgbClr val="F76E31"/>
    <a:srgbClr val="F8A6BF"/>
    <a:srgbClr val="CC0000"/>
    <a:srgbClr val="000000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03/08/2021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iaonline.com.br/acf/is/6/5+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332656"/>
            <a:ext cx="8496944" cy="2351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</a:t>
            </a:r>
            <a:r>
              <a:rPr lang="pt-BR" sz="5400" dirty="0" smtClean="0"/>
              <a:t>1.17</a:t>
            </a:r>
            <a:endParaRPr lang="pt-BR" sz="5400" dirty="0" smtClean="0"/>
          </a:p>
          <a:p>
            <a:r>
              <a:rPr lang="pt-BR" sz="5400" dirty="0" smtClean="0"/>
              <a:t>E eu, quando o vi, caí a seus pés como morto; e ele pôs sobre mim a sua destra, dizendo-me: Não temas; Eu sou o primeiro e o último;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196752"/>
            <a:ext cx="8496944" cy="22683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Mateus 14.27</a:t>
            </a:r>
            <a:endParaRPr lang="pt-BR" sz="5400" dirty="0" smtClean="0"/>
          </a:p>
          <a:p>
            <a:r>
              <a:rPr lang="pt-BR" sz="5400" dirty="0" smtClean="0"/>
              <a:t>Jesus, porém, lhes falou logo, dizendo: Tende bom ânimo, sou eu, não temais.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76672"/>
            <a:ext cx="8496944" cy="26007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1.8</a:t>
            </a:r>
            <a:endParaRPr lang="pt-BR" sz="5400" dirty="0" smtClean="0"/>
          </a:p>
          <a:p>
            <a:r>
              <a:rPr lang="pt-BR" sz="5400" dirty="0" smtClean="0"/>
              <a:t>Eu sou o Alfa e o Ômega, o princípio e o fim, diz o Senhor, que é, e que era, e que há de vir, o Todo-Poderoso.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76672"/>
            <a:ext cx="8496944" cy="285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21.6</a:t>
            </a:r>
            <a:endParaRPr lang="pt-BR" sz="5400" dirty="0" smtClean="0"/>
          </a:p>
          <a:p>
            <a:r>
              <a:rPr lang="pt-BR" sz="5400" dirty="0" smtClean="0"/>
              <a:t>E disse-me mais: Está cumprido. Eu sou o Alfa e o Ômega, o princípio e o fim. A quem quer que tiver sede, de graça lhe darei da fonte da água da vida.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332656"/>
            <a:ext cx="8496944" cy="2351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</a:t>
            </a:r>
            <a:r>
              <a:rPr lang="pt-BR" sz="5400" dirty="0" smtClean="0"/>
              <a:t>1.17</a:t>
            </a:r>
            <a:endParaRPr lang="pt-BR" sz="5400" dirty="0" smtClean="0"/>
          </a:p>
          <a:p>
            <a:r>
              <a:rPr lang="pt-BR" sz="5400" b="1" dirty="0" smtClean="0">
                <a:solidFill>
                  <a:srgbClr val="FFFF00"/>
                </a:solidFill>
              </a:rPr>
              <a:t>E eu, quando o vi, caí a seus pés como morto</a:t>
            </a:r>
            <a:r>
              <a:rPr lang="pt-BR" sz="5400" dirty="0" smtClean="0"/>
              <a:t>; e ele pôs sobre mim a sua destra, dizendo-me: Não temas; Eu sou o primeiro e o último;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496944" cy="26838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Isaías 6.5</a:t>
            </a:r>
            <a:endParaRPr lang="pt-BR" sz="5400" dirty="0" smtClean="0"/>
          </a:p>
          <a:p>
            <a:r>
              <a:rPr lang="pt-BR" sz="5400" dirty="0" smtClean="0"/>
              <a:t>Então disse eu: Ai de mim! Pois estou perdido; porque sou um homem de lábios impuros, e habito no meio de um povo de impuros lábios; os meus olhos viram o Rei, o Senhor dos Exércitos.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hlinkClick r:id="rId2"/>
              </a:rPr>
              <a:t>Isaías 6:5 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1124744"/>
            <a:ext cx="84969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João 12.41</a:t>
            </a:r>
            <a:endParaRPr lang="pt-BR" sz="5400" dirty="0" smtClean="0"/>
          </a:p>
          <a:p>
            <a:r>
              <a:rPr lang="pt-BR" sz="5400" dirty="0" smtClean="0"/>
              <a:t>Isaías disse isto quando viu a sua glória e falou dele</a:t>
            </a:r>
            <a:r>
              <a:rPr lang="pt-BR" sz="5400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88640"/>
            <a:ext cx="8496944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Atos 28.25</a:t>
            </a:r>
            <a:endParaRPr lang="pt-BR" sz="5400" dirty="0" smtClean="0"/>
          </a:p>
          <a:p>
            <a:r>
              <a:rPr lang="pt-BR" sz="5400" dirty="0" smtClean="0"/>
              <a:t>E, como ficaram entre si discordes, despediram-se, dizendo Paulo esta palavra: Bem falou o Espírito Santo a nossos pais pelo profeta Isaías,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496944" cy="22313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dirty="0" smtClean="0"/>
              <a:t>Daniel 10.8,9</a:t>
            </a:r>
            <a:endParaRPr lang="pt-BR" sz="4200" dirty="0" smtClean="0"/>
          </a:p>
          <a:p>
            <a:r>
              <a:rPr lang="pt-BR" sz="4200" dirty="0" smtClean="0"/>
              <a:t>Fiquei, pois, eu só, a contemplar esta grande visão, e não ficou força em mim; transmudou-se o meu semblante em corrupção, e não tive força alguma.</a:t>
            </a:r>
            <a:br>
              <a:rPr lang="pt-BR" sz="4200" dirty="0" smtClean="0"/>
            </a:br>
            <a:r>
              <a:rPr lang="pt-BR" sz="4200" dirty="0" smtClean="0"/>
              <a:t>Contudo ouvi a voz das suas palavras; e, ouvindo o som das suas palavras, eu caí sobre o meu rosto num profundo sono, com o meu rosto em terra.</a:t>
            </a:r>
            <a:br>
              <a:rPr lang="pt-BR" sz="4200" dirty="0" smtClean="0"/>
            </a:br>
            <a:r>
              <a:rPr lang="pt-BR" sz="4200" dirty="0" smtClean="0"/>
              <a:t/>
            </a:r>
            <a:br>
              <a:rPr lang="pt-BR" sz="42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332656"/>
            <a:ext cx="8496944" cy="2351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</a:t>
            </a:r>
            <a:r>
              <a:rPr lang="pt-BR" sz="5400" dirty="0" smtClean="0"/>
              <a:t>1.17</a:t>
            </a:r>
            <a:endParaRPr lang="pt-BR" sz="5400" dirty="0" smtClean="0"/>
          </a:p>
          <a:p>
            <a:r>
              <a:rPr lang="pt-BR" sz="5400" b="1" dirty="0" smtClean="0">
                <a:solidFill>
                  <a:srgbClr val="FFFF00"/>
                </a:solidFill>
              </a:rPr>
              <a:t>E eu, quando o vi, caí a seus pés como morto; </a:t>
            </a:r>
            <a:r>
              <a:rPr lang="pt-BR" sz="5400" b="1" dirty="0" smtClean="0">
                <a:solidFill>
                  <a:srgbClr val="FFFF00"/>
                </a:solidFill>
              </a:rPr>
              <a:t>e ele pôs sobre mim a sua destra, </a:t>
            </a:r>
            <a:r>
              <a:rPr lang="pt-BR" sz="5400" dirty="0" smtClean="0"/>
              <a:t>dizendo-me: Não temas; Eu sou o primeiro e o último;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908720"/>
            <a:ext cx="8496944" cy="2123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dirty="0" smtClean="0"/>
              <a:t>Mateus 28.20</a:t>
            </a:r>
            <a:endParaRPr lang="pt-BR" sz="4200" dirty="0" smtClean="0"/>
          </a:p>
          <a:p>
            <a:r>
              <a:rPr lang="pt-BR" sz="4400" dirty="0" smtClean="0"/>
              <a:t>Ensinando-os a guardar todas as coisas que eu vos tenho mandado; e eis que eu estou convosco todos os dias, até a consumação dos séculos. Amém.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200" dirty="0" smtClean="0"/>
              <a:t/>
            </a:r>
            <a:br>
              <a:rPr lang="pt-BR" sz="4200" dirty="0" smtClean="0"/>
            </a:br>
            <a:r>
              <a:rPr lang="pt-BR" sz="4200" dirty="0" smtClean="0"/>
              <a:t/>
            </a:r>
            <a:br>
              <a:rPr lang="pt-BR" sz="42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332656"/>
            <a:ext cx="8496944" cy="2351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</a:t>
            </a:r>
            <a:r>
              <a:rPr lang="pt-BR" sz="5400" dirty="0" smtClean="0"/>
              <a:t>1.17</a:t>
            </a:r>
            <a:endParaRPr lang="pt-BR" sz="5400" dirty="0" smtClean="0"/>
          </a:p>
          <a:p>
            <a:r>
              <a:rPr lang="pt-BR" sz="5400" b="1" dirty="0" smtClean="0">
                <a:solidFill>
                  <a:srgbClr val="FFFF00"/>
                </a:solidFill>
              </a:rPr>
              <a:t>E eu, quando o vi, caí a seus pés como morto; </a:t>
            </a:r>
            <a:r>
              <a:rPr lang="pt-BR" sz="5400" b="1" dirty="0" smtClean="0">
                <a:solidFill>
                  <a:srgbClr val="FFFF00"/>
                </a:solidFill>
              </a:rPr>
              <a:t>e ele pôs sobre mim a sua destra, </a:t>
            </a:r>
            <a:r>
              <a:rPr lang="pt-BR" sz="5400" b="1" dirty="0" smtClean="0">
                <a:solidFill>
                  <a:srgbClr val="FFFF00"/>
                </a:solidFill>
              </a:rPr>
              <a:t>dizendo-me: Não temas; Eu sou o primeiro e o último;</a:t>
            </a:r>
            <a:br>
              <a:rPr lang="pt-BR" sz="5400" b="1" dirty="0" smtClean="0">
                <a:solidFill>
                  <a:srgbClr val="FFFF00"/>
                </a:solidFill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11469</TotalTime>
  <Words>406</Words>
  <Application>Microsoft Office PowerPoint</Application>
  <PresentationFormat>Apresentação na tela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Metrô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1015</cp:revision>
  <dcterms:created xsi:type="dcterms:W3CDTF">2012-01-16T14:03:42Z</dcterms:created>
  <dcterms:modified xsi:type="dcterms:W3CDTF">2021-08-03T22:42:15Z</dcterms:modified>
</cp:coreProperties>
</file>