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0"/>
  </p:notesMasterIdLst>
  <p:sldIdLst>
    <p:sldId id="830" r:id="rId2"/>
    <p:sldId id="856" r:id="rId3"/>
    <p:sldId id="854" r:id="rId4"/>
    <p:sldId id="853" r:id="rId5"/>
    <p:sldId id="849" r:id="rId6"/>
    <p:sldId id="852" r:id="rId7"/>
    <p:sldId id="855" r:id="rId8"/>
    <p:sldId id="851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764704"/>
            <a:ext cx="8496944" cy="2268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1.15</a:t>
            </a:r>
          </a:p>
          <a:p>
            <a:r>
              <a:rPr lang="pt-BR" sz="5400" dirty="0" smtClean="0"/>
              <a:t>E os seus pés, semelhantes a latão reluzente, como se tivessem sido refinados numa fornalha, e a sua voz como a voz de muitas águas.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764704"/>
            <a:ext cx="8496944" cy="2102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1.14</a:t>
            </a:r>
          </a:p>
          <a:p>
            <a:r>
              <a:rPr lang="pt-BR" sz="5400" dirty="0" smtClean="0"/>
              <a:t>E a sua cabeça e cabelos eram brancos como lã branca, como a neve, </a:t>
            </a:r>
            <a:r>
              <a:rPr lang="pt-BR" sz="5400" b="1" dirty="0" smtClean="0">
                <a:solidFill>
                  <a:srgbClr val="FFFF00"/>
                </a:solidFill>
              </a:rPr>
              <a:t>e os seus olhos como chama de fogo;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764704"/>
            <a:ext cx="8496944" cy="2268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1.15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 os seus pés, semelhantes a latão reluzente, como se tivessem sido refinados numa fornalha</a:t>
            </a:r>
            <a:r>
              <a:rPr lang="pt-BR" sz="5400" dirty="0" smtClean="0"/>
              <a:t>, e a sua voz como a voz de muitas águas.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96944" cy="1988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Daniel 10.6</a:t>
            </a:r>
          </a:p>
          <a:p>
            <a:r>
              <a:rPr lang="pt-BR" sz="4600" dirty="0" smtClean="0"/>
              <a:t>E o seu corpo era como berilo, e o seu rosto parecia um relâmpago, e os seus olhos como tochas de fogo, </a:t>
            </a:r>
            <a:r>
              <a:rPr lang="pt-BR" sz="4600" b="1" dirty="0" smtClean="0">
                <a:solidFill>
                  <a:srgbClr val="FFFF00"/>
                </a:solidFill>
              </a:rPr>
              <a:t>e os seus braços e os seus pés brilhavam como bronze polido</a:t>
            </a:r>
            <a:r>
              <a:rPr lang="pt-BR" sz="4600" dirty="0" smtClean="0"/>
              <a:t>; e a voz das suas palavras era como a voz de uma multidão.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836712"/>
            <a:ext cx="7488832" cy="20190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Juízo</a:t>
            </a:r>
          </a:p>
          <a:p>
            <a:pPr>
              <a:buFont typeface="Arial" pitchFamily="34" charset="0"/>
              <a:buChar char="•"/>
            </a:pPr>
            <a:endParaRPr lang="pt-BR" sz="54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Julgamento</a:t>
            </a:r>
          </a:p>
          <a:p>
            <a:pPr>
              <a:buFont typeface="Arial" pitchFamily="34" charset="0"/>
              <a:buChar char="•"/>
            </a:pPr>
            <a:endParaRPr lang="pt-BR" sz="54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Ira contra o pecado</a:t>
            </a:r>
          </a:p>
          <a:p>
            <a:pPr>
              <a:buFont typeface="Arial" pitchFamily="34" charset="0"/>
              <a:buChar char="•"/>
            </a:pPr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764704"/>
            <a:ext cx="8496944" cy="2268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1.15</a:t>
            </a:r>
          </a:p>
          <a:p>
            <a:r>
              <a:rPr lang="pt-BR" sz="5400" dirty="0" smtClean="0"/>
              <a:t>E os seus pés, semelhantes a latão reluzente, como se tivessem sido refinados numa fornalha, </a:t>
            </a:r>
            <a:r>
              <a:rPr lang="pt-BR" sz="5400" b="1" dirty="0" smtClean="0">
                <a:solidFill>
                  <a:srgbClr val="FFFF00"/>
                </a:solidFill>
              </a:rPr>
              <a:t>e a sua voz como a voz de muitas águas.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96944" cy="2351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Ezequiel 43.2</a:t>
            </a:r>
          </a:p>
          <a:p>
            <a:r>
              <a:rPr lang="pt-BR" sz="5400" dirty="0" smtClean="0"/>
              <a:t>E eis que a glória do Deus de Israel vinha do caminho do oriente; </a:t>
            </a:r>
            <a:r>
              <a:rPr lang="pt-BR" sz="5400" b="1" dirty="0" smtClean="0">
                <a:solidFill>
                  <a:srgbClr val="FFFF00"/>
                </a:solidFill>
              </a:rPr>
              <a:t>e a sua voz era como a voz de muitas águas</a:t>
            </a:r>
            <a:r>
              <a:rPr lang="pt-BR" sz="5400" dirty="0" smtClean="0"/>
              <a:t>, e a terra resplandeceu por causa da sua glória.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1935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5400" dirty="0" smtClean="0"/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Daniel 10.6 e Ezequiel 43.2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        Fala de Deus Pai</a:t>
            </a:r>
          </a:p>
          <a:p>
            <a:endParaRPr lang="pt-BR" sz="54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Apocalipse 1.14,15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       Fala de Deus Filho</a:t>
            </a:r>
          </a:p>
          <a:p>
            <a:endParaRPr lang="pt-BR" sz="5400" dirty="0" smtClean="0"/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11321</TotalTime>
  <Words>236</Words>
  <Application>Microsoft Office PowerPoint</Application>
  <PresentationFormat>Apresentação na tela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998</cp:revision>
  <dcterms:created xsi:type="dcterms:W3CDTF">2012-01-16T14:03:42Z</dcterms:created>
  <dcterms:modified xsi:type="dcterms:W3CDTF">2021-07-21T02:16:24Z</dcterms:modified>
</cp:coreProperties>
</file>