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1"/>
  </p:notesMasterIdLst>
  <p:sldIdLst>
    <p:sldId id="830" r:id="rId2"/>
    <p:sldId id="845" r:id="rId3"/>
    <p:sldId id="832" r:id="rId4"/>
    <p:sldId id="846" r:id="rId5"/>
    <p:sldId id="847" r:id="rId6"/>
    <p:sldId id="848" r:id="rId7"/>
    <p:sldId id="849" r:id="rId8"/>
    <p:sldId id="850" r:id="rId9"/>
    <p:sldId id="851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13/07/2021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96944" cy="20190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5400" dirty="0" smtClean="0"/>
          </a:p>
          <a:p>
            <a:pPr algn="ctr"/>
            <a:r>
              <a:rPr lang="pt-BR" sz="5400" dirty="0" smtClean="0"/>
              <a:t>Apocalipse 1.14</a:t>
            </a:r>
          </a:p>
          <a:p>
            <a:r>
              <a:rPr lang="pt-BR" sz="5400" dirty="0" smtClean="0"/>
              <a:t>E a sua cabeça e cabelos eram brancos como lã branca, como a neve, e os seus olhos como chama de fogo;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96944" cy="2102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5400" dirty="0" smtClean="0"/>
          </a:p>
          <a:p>
            <a:pPr algn="ctr"/>
            <a:r>
              <a:rPr lang="pt-BR" sz="5400" dirty="0" smtClean="0"/>
              <a:t>Apocalipse 1.14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E a sua cabeça e cabelos eram brancos como lã branca, como a neve</a:t>
            </a:r>
            <a:r>
              <a:rPr lang="pt-BR" sz="5400" dirty="0" smtClean="0"/>
              <a:t>, e os seus olhos como chama de fogo;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496944" cy="2175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Daniel 7.9</a:t>
            </a:r>
          </a:p>
          <a:p>
            <a:r>
              <a:rPr lang="pt-BR" sz="4800" dirty="0" smtClean="0"/>
              <a:t>Eu continuei olhando, até que foram postos uns tronos, </a:t>
            </a:r>
            <a:r>
              <a:rPr lang="pt-BR" sz="4800" b="1" dirty="0" smtClean="0">
                <a:solidFill>
                  <a:srgbClr val="FFFF00"/>
                </a:solidFill>
              </a:rPr>
              <a:t>e um ancião de dias se assentou</a:t>
            </a:r>
            <a:r>
              <a:rPr lang="pt-BR" sz="4800" dirty="0" smtClean="0"/>
              <a:t>; a sua veste era branca como a neve, </a:t>
            </a:r>
            <a:r>
              <a:rPr lang="pt-BR" sz="4800" b="1" dirty="0" smtClean="0">
                <a:solidFill>
                  <a:srgbClr val="FFFF00"/>
                </a:solidFill>
              </a:rPr>
              <a:t>e o cabelo da sua cabeça como a pura lã</a:t>
            </a:r>
            <a:r>
              <a:rPr lang="pt-BR" sz="4800" dirty="0" smtClean="0"/>
              <a:t>; e seu trono era de chamas de fogo, e as suas rodas de fogo ardente.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b="1" dirty="0" smtClean="0">
                <a:solidFill>
                  <a:srgbClr val="FFFF00"/>
                </a:solidFill>
              </a:rPr>
              <a:t/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96944" cy="20190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5400" dirty="0" smtClean="0"/>
          </a:p>
          <a:p>
            <a:pPr algn="ctr"/>
            <a:r>
              <a:rPr lang="pt-BR" sz="5400" dirty="0" smtClean="0"/>
              <a:t>Apocalipse 1.14</a:t>
            </a:r>
          </a:p>
          <a:p>
            <a:r>
              <a:rPr lang="pt-BR" sz="5400" dirty="0" smtClean="0"/>
              <a:t>E a sua cabeça e cabelos eram brancos como lã branca, como a neve,</a:t>
            </a:r>
            <a:r>
              <a:rPr lang="pt-BR" sz="5400" b="1" dirty="0" smtClean="0">
                <a:solidFill>
                  <a:srgbClr val="FFFF00"/>
                </a:solidFill>
              </a:rPr>
              <a:t> e os seus olhos como chama de fogo;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496944" cy="2323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Daniel 10.6</a:t>
            </a:r>
          </a:p>
          <a:p>
            <a:r>
              <a:rPr lang="pt-BR" sz="4800" dirty="0" smtClean="0"/>
              <a:t>E o seu corpo era como berilo, e o seu rosto parecia um relâmpago, </a:t>
            </a:r>
            <a:r>
              <a:rPr lang="pt-BR" sz="4800" b="1" dirty="0" smtClean="0">
                <a:solidFill>
                  <a:srgbClr val="FFFF00"/>
                </a:solidFill>
              </a:rPr>
              <a:t>e os seus olhos como tochas de fogo</a:t>
            </a:r>
            <a:r>
              <a:rPr lang="pt-BR" sz="4800" dirty="0" smtClean="0"/>
              <a:t>, e os seus braços e os seus pés brilhavam como bronze polido; e a voz das suas palavras era como a voz de uma multidão.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b="1" dirty="0" smtClean="0">
                <a:solidFill>
                  <a:srgbClr val="FFFF00"/>
                </a:solidFill>
              </a:rPr>
              <a:t/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96944" cy="2102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5400" dirty="0" smtClean="0"/>
          </a:p>
          <a:p>
            <a:pPr algn="ctr"/>
            <a:r>
              <a:rPr lang="pt-BR" sz="5400" dirty="0" smtClean="0"/>
              <a:t>Apocalipse 1.14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E a sua cabeça e cabelos eram brancos como lã branca, como a neve</a:t>
            </a:r>
            <a:r>
              <a:rPr lang="pt-BR" sz="5400" dirty="0" smtClean="0"/>
              <a:t>, e os seus olhos como chama de fogo;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96944" cy="20190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5400" dirty="0" smtClean="0"/>
          </a:p>
          <a:p>
            <a:pPr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FF00"/>
                </a:solidFill>
              </a:rPr>
              <a:t>Eternidade</a:t>
            </a:r>
          </a:p>
          <a:p>
            <a:pPr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FF00"/>
                </a:solidFill>
              </a:rPr>
              <a:t>Sabedoria</a:t>
            </a:r>
          </a:p>
          <a:p>
            <a:pPr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FF00"/>
                </a:solidFill>
              </a:rPr>
              <a:t>Esplendor</a:t>
            </a:r>
          </a:p>
          <a:p>
            <a:pPr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FF00"/>
                </a:solidFill>
              </a:rPr>
              <a:t>Pureza</a:t>
            </a:r>
          </a:p>
          <a:p>
            <a:pPr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FF00"/>
                </a:solidFill>
              </a:rPr>
              <a:t>Digno de honra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96944" cy="20190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5400" dirty="0" smtClean="0"/>
          </a:p>
          <a:p>
            <a:pPr algn="ctr"/>
            <a:r>
              <a:rPr lang="pt-BR" sz="5400" dirty="0" smtClean="0"/>
              <a:t>Apocalipse 1.14</a:t>
            </a:r>
          </a:p>
          <a:p>
            <a:r>
              <a:rPr lang="pt-BR" sz="5400" dirty="0" smtClean="0"/>
              <a:t>E a sua cabeça e cabelos eram brancos como lã branca, como a neve, </a:t>
            </a:r>
            <a:r>
              <a:rPr lang="pt-BR" sz="5400" b="1" dirty="0" smtClean="0">
                <a:solidFill>
                  <a:srgbClr val="FFFF00"/>
                </a:solidFill>
              </a:rPr>
              <a:t>e os seus olhos como chama de fogo;</a:t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96944" cy="1769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5400" dirty="0" smtClean="0"/>
          </a:p>
          <a:p>
            <a:pPr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FF00"/>
                </a:solidFill>
              </a:rPr>
              <a:t>Conhecimento</a:t>
            </a:r>
          </a:p>
          <a:p>
            <a:pPr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FF00"/>
                </a:solidFill>
              </a:rPr>
              <a:t>Onisciência</a:t>
            </a:r>
          </a:p>
          <a:p>
            <a:pPr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FF00"/>
                </a:solidFill>
              </a:rPr>
              <a:t>Purificação</a:t>
            </a:r>
          </a:p>
          <a:p>
            <a:endParaRPr lang="pt-BR" sz="5400" dirty="0" smtClean="0"/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11240</TotalTime>
  <Words>257</Words>
  <Application>Microsoft Office PowerPoint</Application>
  <PresentationFormat>Apresentação na tela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988</cp:revision>
  <dcterms:created xsi:type="dcterms:W3CDTF">2012-01-16T14:03:42Z</dcterms:created>
  <dcterms:modified xsi:type="dcterms:W3CDTF">2021-07-14T01:01:45Z</dcterms:modified>
</cp:coreProperties>
</file>