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8"/>
  </p:notesMasterIdLst>
  <p:sldIdLst>
    <p:sldId id="800" r:id="rId2"/>
    <p:sldId id="802" r:id="rId3"/>
    <p:sldId id="801" r:id="rId4"/>
    <p:sldId id="803" r:id="rId5"/>
    <p:sldId id="820" r:id="rId6"/>
    <p:sldId id="805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14"/>
    <a:srgbClr val="6C1504"/>
    <a:srgbClr val="D890D3"/>
    <a:srgbClr val="CC0000"/>
    <a:srgbClr val="FFC637"/>
    <a:srgbClr val="FFCC00"/>
    <a:srgbClr val="6666FF"/>
    <a:srgbClr val="720202"/>
    <a:srgbClr val="C41F0E"/>
    <a:srgbClr val="A10B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_vida_de_Jesus_8_aula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627784" y="4869160"/>
            <a:ext cx="1008112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987824" y="4653136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rgbClr val="002060"/>
                </a:solidFill>
                <a:latin typeface="Arial Rounded MT Bold" pitchFamily="34" charset="0"/>
              </a:rPr>
              <a:t>9</a:t>
            </a:r>
            <a:endParaRPr lang="pt-BR" sz="72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A_vida_de_Jesus_8_aula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Antonio 2018\Documents\TV\You Tube\A_vida_de_Jesus_8_aula\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843808" y="0"/>
            <a:ext cx="5976664" cy="17008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 para a direita 3"/>
          <p:cNvSpPr/>
          <p:nvPr/>
        </p:nvSpPr>
        <p:spPr>
          <a:xfrm>
            <a:off x="251520" y="27384"/>
            <a:ext cx="2520280" cy="16734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5.º Período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43808" y="0"/>
            <a:ext cx="5976664" cy="17008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posterior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- 1 mês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Antonio 2018\Documents\TV\You Tube\A_vida_de_Jesus_8_aula\Slid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 rot="18795270">
            <a:off x="8031605" y="2972949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>
                <a:solidFill>
                  <a:schemeClr val="bg1"/>
                </a:solidFill>
                <a:latin typeface="Arial Black" pitchFamily="34" charset="0"/>
              </a:rPr>
              <a:t>PEREIA</a:t>
            </a:r>
            <a:endParaRPr lang="pt-BR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620688"/>
            <a:ext cx="76097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>
                <a:latin typeface="Arial Black" pitchFamily="34" charset="0"/>
              </a:rPr>
              <a:t>Ministério posterior</a:t>
            </a:r>
          </a:p>
          <a:p>
            <a:r>
              <a:rPr lang="pt-BR" sz="5400" dirty="0" smtClean="0">
                <a:latin typeface="Arial Black" pitchFamily="34" charset="0"/>
              </a:rPr>
              <a:t>na Judeia e </a:t>
            </a:r>
            <a:r>
              <a:rPr lang="pt-BR" sz="5400" dirty="0" err="1" smtClean="0">
                <a:latin typeface="Arial Black" pitchFamily="34" charset="0"/>
              </a:rPr>
              <a:t>Pereia</a:t>
            </a:r>
            <a:endParaRPr lang="pt-BR" sz="5400" dirty="0">
              <a:latin typeface="Arial Black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3779912" y="2924944"/>
            <a:ext cx="1152128" cy="18722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267744" y="5373216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+ - 1 mês</a:t>
            </a:r>
            <a:endParaRPr lang="pt-BR" sz="6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Antonio 2018\Documents\TV\You Tube\A_vida_de_Jesus_8_aula\Slid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23528" y="3645024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LUCAS</a:t>
            </a:r>
          </a:p>
          <a:p>
            <a:pPr algn="ctr"/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10.1 – 13.21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33265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MARCOS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MATEUS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88024" y="357301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João</a:t>
            </a:r>
            <a:r>
              <a:rPr lang="pt-BR" sz="6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7.2 – 10.39</a:t>
            </a: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16213</TotalTime>
  <Words>38</Words>
  <Application>Microsoft Office PowerPoint</Application>
  <PresentationFormat>Apresentação na tela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Metrô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1416</cp:revision>
  <dcterms:created xsi:type="dcterms:W3CDTF">2012-01-16T14:03:42Z</dcterms:created>
  <dcterms:modified xsi:type="dcterms:W3CDTF">2021-11-03T20:37:43Z</dcterms:modified>
</cp:coreProperties>
</file>