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20"/>
  </p:notesMasterIdLst>
  <p:sldIdLst>
    <p:sldId id="800" r:id="rId2"/>
    <p:sldId id="802" r:id="rId3"/>
    <p:sldId id="831" r:id="rId4"/>
    <p:sldId id="803" r:id="rId5"/>
    <p:sldId id="820" r:id="rId6"/>
    <p:sldId id="805" r:id="rId7"/>
    <p:sldId id="834" r:id="rId8"/>
    <p:sldId id="835" r:id="rId9"/>
    <p:sldId id="821" r:id="rId10"/>
    <p:sldId id="832" r:id="rId11"/>
    <p:sldId id="822" r:id="rId12"/>
    <p:sldId id="823" r:id="rId13"/>
    <p:sldId id="824" r:id="rId14"/>
    <p:sldId id="825" r:id="rId15"/>
    <p:sldId id="826" r:id="rId16"/>
    <p:sldId id="829" r:id="rId17"/>
    <p:sldId id="830" r:id="rId18"/>
    <p:sldId id="833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14"/>
    <a:srgbClr val="D890D3"/>
    <a:srgbClr val="720202"/>
    <a:srgbClr val="6C1504"/>
    <a:srgbClr val="CC0000"/>
    <a:srgbClr val="FFC637"/>
    <a:srgbClr val="FFCC00"/>
    <a:srgbClr val="6666FF"/>
    <a:srgbClr val="C41F0E"/>
    <a:srgbClr val="A10B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_vida_de_Jesus_8_aula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627784" y="4869160"/>
            <a:ext cx="1008112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339752" y="472514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rgbClr val="002060"/>
                </a:solidFill>
                <a:latin typeface="Arial Rounded MT Bold" pitchFamily="34" charset="0"/>
              </a:rPr>
              <a:t>11</a:t>
            </a:r>
            <a:endParaRPr lang="pt-BR" sz="72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21.1</a:t>
            </a:r>
          </a:p>
          <a:p>
            <a:r>
              <a:rPr lang="pt-BR" sz="5400" dirty="0" smtClean="0"/>
              <a:t>Quando se aproximaram de Jerusalém e chegaram a </a:t>
            </a:r>
            <a:r>
              <a:rPr lang="pt-BR" sz="5400" dirty="0" err="1" smtClean="0"/>
              <a:t>Betfagé</a:t>
            </a:r>
            <a:r>
              <a:rPr lang="pt-BR" sz="5400" dirty="0" smtClean="0"/>
              <a:t>, ao monte das Oliveiras, enviou Jesus dois discípulos, dizendo-lhes: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820891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Marcos 11.1</a:t>
            </a:r>
          </a:p>
          <a:p>
            <a:r>
              <a:rPr lang="pt-BR" sz="5400" dirty="0" smtClean="0"/>
              <a:t>Quando se aproximavam de Jerusalém, de </a:t>
            </a:r>
            <a:r>
              <a:rPr lang="pt-BR" sz="5400" dirty="0" err="1" smtClean="0"/>
              <a:t>Betfagé</a:t>
            </a:r>
            <a:r>
              <a:rPr lang="pt-BR" sz="5400" dirty="0" smtClean="0"/>
              <a:t> e Betânia, junto ao monte das Oliveiras, enviou Jesus dois dos seus discípulos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0891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Lucas 19.29</a:t>
            </a:r>
          </a:p>
          <a:p>
            <a:r>
              <a:rPr lang="pt-BR" sz="5400" dirty="0" smtClean="0"/>
              <a:t>Ora, aconteceu que, ao aproximar-se de </a:t>
            </a:r>
            <a:r>
              <a:rPr lang="pt-BR" sz="5400" dirty="0" err="1" smtClean="0"/>
              <a:t>Betfagé</a:t>
            </a:r>
            <a:r>
              <a:rPr lang="pt-BR" sz="5400" dirty="0" smtClean="0"/>
              <a:t> e de Betânia, junto ao monte das Oliveiras, enviou dois de seus discípulos,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80728"/>
            <a:ext cx="8208912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12.1</a:t>
            </a:r>
          </a:p>
          <a:p>
            <a:r>
              <a:rPr lang="pt-BR" sz="5400" dirty="0" smtClean="0"/>
              <a:t>Seis dias antes da Páscoa, foi Jesus para Betânia, onde estava Lázaro, a quem ele ressuscitara dentre os mortos.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412776"/>
            <a:ext cx="8208912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27.66</a:t>
            </a:r>
          </a:p>
          <a:p>
            <a:r>
              <a:rPr lang="pt-BR" sz="5400" dirty="0" smtClean="0"/>
              <a:t>Indo eles, montaram guarda ao sepulcro, selando a pedra e deixando ali a escolta.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0891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Marcos 15.47</a:t>
            </a:r>
          </a:p>
          <a:p>
            <a:r>
              <a:rPr lang="pt-BR" sz="5400" dirty="0" smtClean="0"/>
              <a:t>Ora, Maria Madalena e Maria, mãe de José, observaram onde ele foi posto.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692696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Lucas 24.1</a:t>
            </a:r>
          </a:p>
          <a:p>
            <a:r>
              <a:rPr lang="pt-BR" sz="5400" dirty="0" smtClean="0"/>
              <a:t>Mas, no primeiro dia da semana, alta madrugada, foram elas ao túmulo, levando os aromas que haviam preparado.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08912" cy="1535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19.42</a:t>
            </a:r>
          </a:p>
          <a:p>
            <a:r>
              <a:rPr lang="pt-BR" sz="5400" dirty="0" smtClean="0"/>
              <a:t>Ali, pois, por causa da preparação dos judeus e por estar perto o túmulo, depositaram o corpo de Jesus.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Sábado               Chegada em Betânia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0" y="836712"/>
            <a:ext cx="91440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Domingo                A entrada triunfal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1700808"/>
            <a:ext cx="91440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Segunda         Expulsão dos mercadores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0" y="2564904"/>
            <a:ext cx="91440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  Terça  </a:t>
            </a:r>
            <a:r>
              <a:rPr lang="pt-BR" sz="3600" dirty="0" smtClean="0"/>
              <a:t>           Último dia de Jesus no templo</a:t>
            </a:r>
            <a:endParaRPr lang="pt-BR" sz="3600" dirty="0"/>
          </a:p>
        </p:txBody>
      </p:sp>
      <p:sp>
        <p:nvSpPr>
          <p:cNvPr id="12" name="Retângulo 11"/>
          <p:cNvSpPr/>
          <p:nvPr/>
        </p:nvSpPr>
        <p:spPr>
          <a:xfrm>
            <a:off x="0" y="3429000"/>
            <a:ext cx="914400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 Quarta           Dia tranquilo em Betânia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0" y="4365104"/>
            <a:ext cx="91440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Quinta           </a:t>
            </a:r>
            <a:r>
              <a:rPr lang="pt-BR" sz="3600" dirty="0" smtClean="0"/>
              <a:t>Última ceia e noite de oração </a:t>
            </a:r>
            <a:endParaRPr lang="pt-BR" sz="3600" dirty="0"/>
          </a:p>
        </p:txBody>
      </p:sp>
      <p:sp>
        <p:nvSpPr>
          <p:cNvPr id="14" name="Retângulo 1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Domingo            Ressurreição de Jesus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0" y="5229200"/>
            <a:ext cx="914400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</a:t>
            </a:r>
            <a:r>
              <a:rPr lang="pt-BR" smtClean="0"/>
              <a:t>Sexta          </a:t>
            </a:r>
            <a:r>
              <a:rPr lang="pt-BR" smtClean="0"/>
              <a:t>    Julgamento </a:t>
            </a:r>
            <a:r>
              <a:rPr lang="pt-BR" dirty="0" smtClean="0"/>
              <a:t>e crucificação</a:t>
            </a:r>
            <a:endParaRPr lang="pt-BR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2699792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A_vida_de_Jesus_8_aula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Antonio 2018\Documents\TV\You Tube\A_vida_de_Jesus_8_aula\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843808" y="0"/>
            <a:ext cx="5976664" cy="17008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 para a direita 3"/>
          <p:cNvSpPr/>
          <p:nvPr/>
        </p:nvSpPr>
        <p:spPr>
          <a:xfrm>
            <a:off x="251520" y="27384"/>
            <a:ext cx="2592288" cy="16734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5.º Período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43808" y="0"/>
            <a:ext cx="5976664" cy="17008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posterior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- 1 mês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43808" y="1772816"/>
            <a:ext cx="597666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 meses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251520" y="1628800"/>
            <a:ext cx="2592288" cy="17281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6.º Período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43808" y="3429000"/>
            <a:ext cx="597666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última semana</a:t>
            </a:r>
          </a:p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- 7dias</a:t>
            </a:r>
          </a:p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Judeia e Jerusalém </a:t>
            </a:r>
            <a:endParaRPr lang="pt-BR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76256" y="3501008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002060"/>
                </a:solidFill>
              </a:rPr>
              <a:t>(</a:t>
            </a:r>
            <a:r>
              <a:rPr lang="pt-BR" sz="2200" b="1" dirty="0" err="1" smtClean="0">
                <a:solidFill>
                  <a:srgbClr val="002060"/>
                </a:solidFill>
              </a:rPr>
              <a:t>Crussificação</a:t>
            </a:r>
            <a:endParaRPr lang="pt-BR" sz="2200" b="1" dirty="0" smtClean="0">
              <a:solidFill>
                <a:srgbClr val="002060"/>
              </a:solidFill>
            </a:endParaRPr>
          </a:p>
          <a:p>
            <a:r>
              <a:rPr lang="pt-BR" sz="2200" b="1" dirty="0" smtClean="0">
                <a:solidFill>
                  <a:srgbClr val="002060"/>
                </a:solidFill>
              </a:rPr>
              <a:t>e ressurreição)</a:t>
            </a:r>
            <a:endParaRPr lang="pt-BR" sz="2200" b="1" dirty="0">
              <a:solidFill>
                <a:srgbClr val="002060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251520" y="3356992"/>
            <a:ext cx="2520280" cy="15841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7.º Período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Antonio 2018\Documents\TV\You Tube\A_vida_de_Jesus_8_aula\Slid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 rot="18795270">
            <a:off x="8031605" y="2972949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>
                <a:solidFill>
                  <a:schemeClr val="bg1"/>
                </a:solidFill>
                <a:latin typeface="Arial Black" pitchFamily="34" charset="0"/>
              </a:rPr>
              <a:t>PEREIA</a:t>
            </a:r>
            <a:endParaRPr lang="pt-BR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7119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 smtClean="0">
                <a:latin typeface="Arial Black" pitchFamily="34" charset="0"/>
              </a:rPr>
              <a:t>Ministério na Judeia</a:t>
            </a:r>
          </a:p>
          <a:p>
            <a:pPr algn="ctr"/>
            <a:r>
              <a:rPr lang="pt-BR" sz="6000" dirty="0" smtClean="0">
                <a:latin typeface="Arial Black" pitchFamily="34" charset="0"/>
              </a:rPr>
              <a:t>e Jerusalém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3779912" y="2924944"/>
            <a:ext cx="1152128" cy="18722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267744" y="5373216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+ - 7 dias</a:t>
            </a:r>
            <a:endParaRPr lang="pt-BR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Antonio 2018\Documents\TV\You Tube\A_vida_de_Jesus_8_aula\Slid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23528" y="3645024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LUCAS</a:t>
            </a: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19.29 – 24.1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33265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MARCOS</a:t>
            </a: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11 - 15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MATEUS</a:t>
            </a: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21 - 27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88024" y="357301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JOÃO</a:t>
            </a:r>
            <a:endParaRPr lang="pt-BR" sz="6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12 – 19</a:t>
            </a:r>
          </a:p>
          <a:p>
            <a:pPr algn="ctr"/>
            <a:endParaRPr lang="pt-BR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C:\Antonio 2018\Documents\TV\You Tube\Mate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Marc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Luc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580"/>
            <a:ext cx="820891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7200" dirty="0" smtClean="0">
                <a:solidFill>
                  <a:srgbClr val="FFFF00"/>
                </a:solidFill>
              </a:rPr>
              <a:t>A última semana da vida de Jesus é descrita com riqueza de detalhes. 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C:\Antonio 2018\Documents\TV\You Tube\Mat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Antonio 2018\Documents\TV\You Tube\Joã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C:\Antonio 2018\Documents\TV\You Tube\Luc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9" name="Picture 5" descr="C:\Antonio 2018\Documents\TV\You Tube\Marc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0" name="Picture 6" descr="C:\Antonio 2018\Documents\TV\You Tube\Luc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1" name="Picture 7" descr="C:\Antonio 2018\Documents\TV\You Tube\Joã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17916</TotalTime>
  <Words>325</Words>
  <Application>Microsoft Office PowerPoint</Application>
  <PresentationFormat>Apresentação na tela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1445</cp:revision>
  <dcterms:created xsi:type="dcterms:W3CDTF">2012-01-16T14:03:42Z</dcterms:created>
  <dcterms:modified xsi:type="dcterms:W3CDTF">2021-11-22T23:43:20Z</dcterms:modified>
</cp:coreProperties>
</file>